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1" r:id="rId6"/>
    <p:sldId id="263" r:id="rId7"/>
    <p:sldId id="264" r:id="rId8"/>
    <p:sldId id="260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157C17A-9CFE-48D1-A2FC-8A16B3D43248}" type="datetimeFigureOut">
              <a:rPr lang="ru-RU" smtClean="0"/>
              <a:pPr/>
              <a:t>21.02.2015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6477163-9AAD-4996-9CB9-9F6F70182D7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500042"/>
            <a:ext cx="8786874" cy="265749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8000" dirty="0" smtClean="0"/>
              <a:t>Скорость, путь и время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933056"/>
            <a:ext cx="4953000" cy="1752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физики в 7 классе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Валяева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Дарья Алексеевна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500174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Весной птицы летят со средней скоростью около 50 км/ч, а осенью 43 км/ч. Скорость полета серой вороны 50 км/ч, скворца – 74 км/ч, воробьиных – 60 км/ч, уток – 72 км/ч, гусей – 90 км/ч.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G:\кар\6b5ab021554d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56412" y="1857364"/>
            <a:ext cx="4929222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004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Решаем задачу: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Черепаха проползла 5м. Как долго длилось ее путешествие, если ее скорость 0,1 м/с?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G:\кар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714488"/>
            <a:ext cx="5429288" cy="407196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Самый быстрый зверь на Земле – гепард. Эта стройная пятнистая кошка на длиннющих ногах развивает скорость 110 км/ч. Но бежит недалеко. Если сразу не догонит жертву, тут же возвращается в засаду.</a:t>
            </a:r>
            <a:endParaRPr lang="ru-RU" dirty="0"/>
          </a:p>
        </p:txBody>
      </p:sp>
      <p:pic>
        <p:nvPicPr>
          <p:cNvPr id="8194" name="Picture 2" descr="G:\кар\gepard_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00240"/>
            <a:ext cx="4038600" cy="303522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714356"/>
            <a:ext cx="9001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Решаем задачу: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Альбатрос за 33 дня пролетел 15200 км. Определите среднюю скорость движения альбатроса при этом перелете.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G:\кар\pop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858000" cy="456247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596" y="1214422"/>
            <a:ext cx="485778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Двигаясь равномерно и нигде не задерживаясь, мелкий отличник Олег добрался из дома до школы за 7 мин.  Его соседка крупная троечница Оля тоже двигалась равномерно, также не задерживалась и добралась до школы за 57 мин. Чем отличался стремительный и целеустремленный бег в школу отличника Олега Хлопушина от тихой и печальной поступи троечницы Оли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Ромашкиной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sz="2400" dirty="0"/>
          </a:p>
        </p:txBody>
      </p:sp>
      <p:pic>
        <p:nvPicPr>
          <p:cNvPr id="10242" name="Picture 2" descr="G:\кар\fa853715c7e5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142984"/>
            <a:ext cx="3181350" cy="3330476"/>
          </a:xfrm>
          <a:prstGeom prst="rect">
            <a:avLst/>
          </a:prstGeom>
          <a:noFill/>
        </p:spPr>
      </p:pic>
      <p:pic>
        <p:nvPicPr>
          <p:cNvPr id="10243" name="Picture 3" descr="G:\кар\69261136_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017366"/>
            <a:ext cx="1428760" cy="303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142984"/>
            <a:ext cx="514353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Печальный дядя Боря несет из магазина домой авоську с мелкими куриными яйцами. Через равные промежутки времени яйца из авоськи выпадают на землю и разбиваются. Можно ли сказать, что печальный дядя Боря движется равномерно, если  коты, бегущие за ним, находят яйца  на равных расстояниях одно за другим?</a:t>
            </a:r>
            <a:endParaRPr lang="ru-RU" sz="2400" dirty="0"/>
          </a:p>
        </p:txBody>
      </p:sp>
      <p:pic>
        <p:nvPicPr>
          <p:cNvPr id="5" name="Содержимое 4" descr="А.Райкин с авоськой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829" y="3429000"/>
            <a:ext cx="3405188" cy="229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G:\кар\a173206fdac3160f4cc9c18d7d13e3bd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836712"/>
            <a:ext cx="3405188" cy="2266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786058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ЗА УРОК!!!</a:t>
            </a:r>
            <a:endParaRPr lang="ru-RU" sz="6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1" y="1500175"/>
            <a:ext cx="6786610" cy="168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развитие навыков и умений решения задач на движение.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642918"/>
            <a:ext cx="7143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Образовательная: формирование практических навыков и умений решать задачи на определение скорости, пути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времени.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Развивающая: развивать логическое и творческое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мышление.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Воспитательная: воспитание коммуникабельности (работа в группе), внимания, ответственности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Здоровье сберегающая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создать у детей положительную эмоциональную настроенность, использовать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здоровье сберегающих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действия: смена видов деятельности, физкультминутки для сохранения работоспособности и расширения функциональных возможностей организма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714356"/>
            <a:ext cx="5878917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Александр Пушкин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«Движение»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Движенья нет, сказал мудрец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брадатый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Другой смолчал и стал пред ним ходить.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Сильнее бы не мог он возразить;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Хвалили все ответ замысловатый.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Но, господа, забавный случай сей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Другой пример на память мне приводит: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Ведь каждый день пред нами солнце ходит,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Однако ж прав упрямый Галилей.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езентация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304" y="714356"/>
            <a:ext cx="8360892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68144" y="2204864"/>
            <a:ext cx="3071834" cy="251648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раз минутная стрелка пробегает весь 12 – часовой циферблат быстрее часовой?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презентация\img_16840921_86_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1797" r="1179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2357430"/>
            <a:ext cx="3383280" cy="87782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Спидометр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29256" y="3429000"/>
            <a:ext cx="3383280" cy="20717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Прибор, указывающий скорость движения транспортного средства(автомобиля, мотоцикла).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презентация\1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66849"/>
            <a:ext cx="5102225" cy="3870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роССмен\Мои документы\Scan0001.tif"/>
          <p:cNvPicPr>
            <a:picLocks noChangeAspect="1" noChangeArrowheads="1"/>
          </p:cNvPicPr>
          <p:nvPr/>
        </p:nvPicPr>
        <p:blipFill>
          <a:blip r:embed="rId2"/>
          <a:srcRect l="1136" t="51618" r="51488" b="2379"/>
          <a:stretch>
            <a:fillRect/>
          </a:stretch>
        </p:blipFill>
        <p:spPr bwMode="auto">
          <a:xfrm>
            <a:off x="147972" y="1071546"/>
            <a:ext cx="8893507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Решаем задачу: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Страус бежит со скоростью 22 м/с. Какой путь он пробежит за 1 мин?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кар\2677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6667500" cy="45339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210</TotalTime>
  <Words>392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Городская</vt:lpstr>
      <vt:lpstr>Скорость, путь и время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Спидометр </vt:lpstr>
      <vt:lpstr>Презентация PowerPoint</vt:lpstr>
      <vt:lpstr>Презентация PowerPoint</vt:lpstr>
      <vt:lpstr>Это интересно</vt:lpstr>
      <vt:lpstr>Презентация PowerPoint</vt:lpstr>
      <vt:lpstr>Это интересно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Скорость, путь и время</dc:title>
  <dc:creator>кроссмен</dc:creator>
  <cp:lastModifiedBy>Dasha</cp:lastModifiedBy>
  <cp:revision>22</cp:revision>
  <dcterms:created xsi:type="dcterms:W3CDTF">2003-12-31T21:05:45Z</dcterms:created>
  <dcterms:modified xsi:type="dcterms:W3CDTF">2015-02-21T17:50:27Z</dcterms:modified>
</cp:coreProperties>
</file>